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6"/>
  </p:notesMasterIdLst>
  <p:sldIdLst>
    <p:sldId id="257" r:id="rId5"/>
    <p:sldId id="314" r:id="rId6"/>
    <p:sldId id="311" r:id="rId7"/>
    <p:sldId id="313" r:id="rId8"/>
    <p:sldId id="310" r:id="rId9"/>
    <p:sldId id="319" r:id="rId10"/>
    <p:sldId id="316" r:id="rId11"/>
    <p:sldId id="317" r:id="rId12"/>
    <p:sldId id="318" r:id="rId13"/>
    <p:sldId id="315" r:id="rId14"/>
    <p:sldId id="312" r:id="rId15"/>
  </p:sldIdLst>
  <p:sldSz cx="12192000" cy="6858000"/>
  <p:notesSz cx="6858000" cy="91440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나눔스퀘어_ac" panose="020B0600000101010101" pitchFamily="50" charset="-127"/>
      <p:regular r:id="rId21"/>
    </p:embeddedFont>
    <p:embeddedFont>
      <p:font typeface="나눔스퀘어_ac Bold" panose="020B0600000101010101" pitchFamily="50" charset="-127"/>
      <p:bold r:id="rId22"/>
    </p:embeddedFont>
    <p:embeddedFont>
      <p:font typeface="나눔스퀘어_ac ExtraBold" panose="020B0600000101010101" pitchFamily="50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CED4"/>
    <a:srgbClr val="9C5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2" autoAdjust="0"/>
    <p:restoredTop sz="72269" autoAdjust="0"/>
  </p:normalViewPr>
  <p:slideViewPr>
    <p:cSldViewPr snapToGrid="0">
      <p:cViewPr varScale="1">
        <p:scale>
          <a:sx n="75" d="100"/>
          <a:sy n="75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DB5E13-5FB4-4DBE-8A99-E3A876D9301A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05CD92-B007-4897-862B-F084809DA3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85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Dataset </a:t>
            </a:r>
            <a:r>
              <a:rPr lang="ko-KR" altLang="en-US" dirty="0"/>
              <a:t>설정</a:t>
            </a:r>
            <a:r>
              <a:rPr lang="en-US" altLang="ko-KR" dirty="0"/>
              <a:t>, </a:t>
            </a:r>
            <a:r>
              <a:rPr lang="ko-KR" altLang="en-US" dirty="0"/>
              <a:t>경로 설정</a:t>
            </a:r>
            <a:r>
              <a:rPr lang="en-US" altLang="ko-KR" dirty="0"/>
              <a:t>, </a:t>
            </a:r>
            <a:r>
              <a:rPr lang="ko-KR" altLang="en-US" dirty="0"/>
              <a:t>로그 결과 스크린샷 </a:t>
            </a:r>
            <a:r>
              <a:rPr lang="en-US" altLang="ko-KR" dirty="0"/>
              <a:t>(loss </a:t>
            </a:r>
            <a:r>
              <a:rPr lang="ko-KR" altLang="en-US" dirty="0"/>
              <a:t>계산 결과값</a:t>
            </a:r>
            <a:r>
              <a:rPr lang="en-US" altLang="ko-KR" dirty="0"/>
              <a:t>), train</a:t>
            </a:r>
            <a:r>
              <a:rPr lang="ko-KR" altLang="en-US" dirty="0"/>
              <a:t>과정에서 생성된 이미지</a:t>
            </a:r>
            <a:r>
              <a:rPr lang="en-US" altLang="ko-KR" dirty="0"/>
              <a:t>, train</a:t>
            </a:r>
            <a:r>
              <a:rPr lang="ko-KR" altLang="en-US" dirty="0"/>
              <a:t>과정에서 중요하게 보았던 코드 부분 위주로 만들었습니다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C55A47-C722-42E3-979D-018568149F57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9205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데이터셋 다운 후 경로 지정 </a:t>
            </a:r>
            <a:r>
              <a:rPr lang="en-US" altLang="ko-KR" dirty="0"/>
              <a:t>(10</a:t>
            </a:r>
            <a:r>
              <a:rPr lang="ko-KR" altLang="en-US" dirty="0"/>
              <a:t>월 </a:t>
            </a:r>
            <a:r>
              <a:rPr lang="en-US" altLang="ko-KR" dirty="0"/>
              <a:t>9</a:t>
            </a:r>
            <a:r>
              <a:rPr lang="ko-KR" altLang="en-US" dirty="0"/>
              <a:t>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CD92-B007-4897-862B-F084809DA36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862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9</a:t>
            </a:r>
            <a:r>
              <a:rPr lang="ko-KR" altLang="en-US" dirty="0"/>
              <a:t>월 말에 사실 권한 </a:t>
            </a:r>
            <a:r>
              <a:rPr lang="ko-KR" altLang="en-US" dirty="0" err="1"/>
              <a:t>올려달라고</a:t>
            </a:r>
            <a:r>
              <a:rPr lang="ko-KR" altLang="en-US" dirty="0"/>
              <a:t> </a:t>
            </a:r>
            <a:r>
              <a:rPr lang="ko-KR" altLang="en-US" dirty="0" err="1"/>
              <a:t>여쭤봤었는데</a:t>
            </a:r>
            <a:r>
              <a:rPr lang="ko-KR" altLang="en-US" dirty="0"/>
              <a:t> </a:t>
            </a:r>
            <a:r>
              <a:rPr lang="ko-KR" altLang="en-US" dirty="0" err="1"/>
              <a:t>스루된</a:t>
            </a:r>
            <a:r>
              <a:rPr lang="ko-KR" altLang="en-US" dirty="0"/>
              <a:t> 것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훈련이 더 이뤄질 수 있도록 </a:t>
            </a:r>
            <a:r>
              <a:rPr lang="en-US" altLang="ko-KR" dirty="0"/>
              <a:t>50</a:t>
            </a:r>
            <a:r>
              <a:rPr lang="ko-KR" altLang="en-US" dirty="0"/>
              <a:t>시간 가량 요청하였는데</a:t>
            </a:r>
            <a:r>
              <a:rPr lang="en-US" altLang="ko-KR" dirty="0"/>
              <a:t>, </a:t>
            </a:r>
            <a:r>
              <a:rPr lang="ko-KR" altLang="en-US" dirty="0"/>
              <a:t>아직까지 답장은 </a:t>
            </a:r>
            <a:r>
              <a:rPr lang="ko-KR" altLang="en-US" dirty="0" err="1"/>
              <a:t>못받았습니다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아니면 훈련이 돌아가는 </a:t>
            </a:r>
            <a:r>
              <a:rPr lang="en-US" altLang="ko-KR" dirty="0"/>
              <a:t>max steps</a:t>
            </a:r>
            <a:r>
              <a:rPr lang="ko-KR" altLang="en-US" dirty="0"/>
              <a:t>를 줄이는게 좋을까요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CD92-B007-4897-862B-F084809DA36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185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Slrum</a:t>
            </a:r>
            <a:r>
              <a:rPr lang="ko-KR" altLang="en-US" dirty="0"/>
              <a:t>의 명령어 중 </a:t>
            </a:r>
            <a:r>
              <a:rPr lang="en-US" altLang="ko-KR" dirty="0" err="1"/>
              <a:t>sinfo</a:t>
            </a:r>
            <a:r>
              <a:rPr lang="ko-KR" altLang="en-US" dirty="0"/>
              <a:t>는 </a:t>
            </a:r>
            <a:r>
              <a:rPr lang="en-US" altLang="ko-KR" dirty="0"/>
              <a:t>partition</a:t>
            </a:r>
            <a:r>
              <a:rPr lang="ko-KR" altLang="en-US" dirty="0"/>
              <a:t>과 </a:t>
            </a:r>
            <a:r>
              <a:rPr lang="en-US" altLang="ko-KR" dirty="0" err="1"/>
              <a:t>timelimit</a:t>
            </a:r>
            <a:r>
              <a:rPr lang="en-US" altLang="ko-KR" dirty="0"/>
              <a:t>, </a:t>
            </a:r>
            <a:r>
              <a:rPr lang="en-US" altLang="ko-KR" dirty="0" err="1"/>
              <a:t>nodelist</a:t>
            </a:r>
            <a:r>
              <a:rPr lang="en-US" altLang="ko-KR" dirty="0"/>
              <a:t> </a:t>
            </a:r>
            <a:r>
              <a:rPr lang="ko-KR" altLang="en-US" dirty="0"/>
              <a:t>등을 볼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CD92-B007-4897-862B-F084809DA36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98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Timestamp.txt</a:t>
            </a:r>
            <a:r>
              <a:rPr lang="ko-KR" altLang="en-US" dirty="0"/>
              <a:t>에 저장된 값은 다음과 같았습니다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47000</a:t>
            </a:r>
            <a:r>
              <a:rPr lang="ko-KR" altLang="en-US" dirty="0"/>
              <a:t>까지만 훈련해서 </a:t>
            </a:r>
            <a:r>
              <a:rPr lang="en-US" altLang="ko-KR" dirty="0"/>
              <a:t>2</a:t>
            </a:r>
            <a:r>
              <a:rPr lang="ko-KR" altLang="en-US" dirty="0"/>
              <a:t>만단위로 저장된 로그는 세 개 밖에 없는게 아쉽네요</a:t>
            </a:r>
            <a:r>
              <a:rPr lang="en-US" altLang="ko-KR" dirty="0"/>
              <a:t>..</a:t>
            </a:r>
          </a:p>
          <a:p>
            <a:r>
              <a:rPr lang="ko-KR" altLang="en-US" dirty="0"/>
              <a:t>처음엔 </a:t>
            </a:r>
            <a:r>
              <a:rPr lang="en-US" altLang="ko-KR" dirty="0"/>
              <a:t>loss</a:t>
            </a:r>
            <a:r>
              <a:rPr lang="ko-KR" altLang="en-US" dirty="0"/>
              <a:t>가 컸지만 훈련되면서 값이 낮아졌습니다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Step 40000</a:t>
            </a:r>
            <a:r>
              <a:rPr lang="ko-KR" altLang="en-US" dirty="0"/>
              <a:t>에서는 </a:t>
            </a:r>
            <a:r>
              <a:rPr lang="en-US" altLang="ko-KR" dirty="0"/>
              <a:t>20000</a:t>
            </a:r>
            <a:r>
              <a:rPr lang="ko-KR" altLang="en-US" dirty="0"/>
              <a:t>보다 </a:t>
            </a:r>
            <a:r>
              <a:rPr lang="en-US" altLang="ko-KR" dirty="0"/>
              <a:t>loss</a:t>
            </a:r>
            <a:r>
              <a:rPr lang="ko-KR" altLang="en-US" dirty="0"/>
              <a:t>가 극소폭으로 증가했네요</a:t>
            </a:r>
            <a:r>
              <a:rPr lang="en-US" altLang="ko-KR" dirty="0"/>
              <a:t>..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CD92-B007-4897-862B-F084809DA36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6843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CD92-B007-4897-862B-F084809DA36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051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inversion </a:t>
            </a:r>
            <a:r>
              <a:rPr lang="ko-KR" altLang="en-US" dirty="0"/>
              <a:t>결과들이</a:t>
            </a:r>
            <a:r>
              <a:rPr lang="en-US" altLang="ko-KR" dirty="0"/>
              <a:t>…</a:t>
            </a:r>
            <a:r>
              <a:rPr lang="ko-KR" altLang="en-US" dirty="0"/>
              <a:t> 나온 것 같습니다</a:t>
            </a:r>
            <a:r>
              <a:rPr lang="en-US" altLang="ko-KR" dirty="0"/>
              <a:t>. (</a:t>
            </a:r>
            <a:r>
              <a:rPr lang="ko-KR" altLang="en-US" dirty="0"/>
              <a:t>맞을까요</a:t>
            </a:r>
            <a:r>
              <a:rPr lang="en-US" altLang="ko-KR" dirty="0"/>
              <a:t>? </a:t>
            </a:r>
            <a:r>
              <a:rPr lang="ko-KR" altLang="en-US" dirty="0"/>
              <a:t>사실 저는 </a:t>
            </a:r>
            <a:r>
              <a:rPr lang="en-US" altLang="ko-KR" dirty="0"/>
              <a:t>edit</a:t>
            </a:r>
            <a:r>
              <a:rPr lang="ko-KR" altLang="en-US" dirty="0"/>
              <a:t> 관련된 사진도 나올 줄 알았습니다</a:t>
            </a:r>
            <a:r>
              <a:rPr lang="en-US" altLang="ko-KR" dirty="0"/>
              <a:t>.)</a:t>
            </a:r>
          </a:p>
          <a:p>
            <a:r>
              <a:rPr lang="ko-KR" altLang="en-US" dirty="0"/>
              <a:t>속성 편집 관련하여 질문이 있습니다</a:t>
            </a:r>
            <a:r>
              <a:rPr lang="en-US" altLang="ko-KR" dirty="0"/>
              <a:t>… </a:t>
            </a:r>
          </a:p>
          <a:p>
            <a:r>
              <a:rPr lang="en-US" altLang="ko-KR" dirty="0"/>
              <a:t>1. </a:t>
            </a:r>
          </a:p>
          <a:p>
            <a:r>
              <a:rPr lang="en-US" altLang="ko-KR" dirty="0"/>
              <a:t>Train</a:t>
            </a:r>
            <a:r>
              <a:rPr lang="ko-KR" altLang="en-US" dirty="0"/>
              <a:t>할 때 옵션을 달리해야 해당 속성 편집에 대해서 훈련이 진행되는 걸까요</a:t>
            </a:r>
            <a:r>
              <a:rPr lang="en-US" altLang="ko-KR" dirty="0"/>
              <a:t>?</a:t>
            </a:r>
          </a:p>
          <a:p>
            <a:r>
              <a:rPr lang="ko-KR" altLang="en-US" dirty="0"/>
              <a:t>아니면 </a:t>
            </a:r>
            <a:r>
              <a:rPr lang="en-US" altLang="ko-KR" dirty="0"/>
              <a:t>train</a:t>
            </a:r>
            <a:r>
              <a:rPr lang="ko-KR" altLang="en-US" dirty="0"/>
              <a:t>은 이렇게 </a:t>
            </a:r>
            <a:r>
              <a:rPr lang="en-US" altLang="ko-KR" dirty="0"/>
              <a:t>inversion</a:t>
            </a:r>
            <a:r>
              <a:rPr lang="ko-KR" altLang="en-US" dirty="0"/>
              <a:t>된 부분에 대해서만 훈련되는 것이 맞을까요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Train</a:t>
            </a:r>
            <a:r>
              <a:rPr lang="ko-KR" altLang="en-US" dirty="0" err="1"/>
              <a:t>할때는</a:t>
            </a:r>
            <a:r>
              <a:rPr lang="ko-KR" altLang="en-US" dirty="0"/>
              <a:t> </a:t>
            </a:r>
            <a:r>
              <a:rPr lang="en-US" altLang="ko-KR" dirty="0"/>
              <a:t>train.sh</a:t>
            </a:r>
            <a:r>
              <a:rPr lang="ko-KR" altLang="en-US" dirty="0"/>
              <a:t>를 실행하고</a:t>
            </a:r>
            <a:r>
              <a:rPr lang="en-US" altLang="ko-KR" dirty="0"/>
              <a:t>, inference</a:t>
            </a:r>
            <a:r>
              <a:rPr lang="ko-KR" altLang="en-US" dirty="0" err="1"/>
              <a:t>할때는</a:t>
            </a:r>
            <a:r>
              <a:rPr lang="ko-KR" altLang="en-US" dirty="0"/>
              <a:t> </a:t>
            </a:r>
            <a:r>
              <a:rPr lang="en-US" altLang="ko-KR" dirty="0"/>
              <a:t>inference.sh</a:t>
            </a:r>
            <a:r>
              <a:rPr lang="ko-KR" altLang="en-US" dirty="0"/>
              <a:t>를 실행하는데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속성편집이 가능한 옵션을 주는 곳은 </a:t>
            </a:r>
            <a:r>
              <a:rPr lang="en-US" altLang="ko-KR" dirty="0"/>
              <a:t>inference.sh</a:t>
            </a:r>
            <a:r>
              <a:rPr lang="ko-KR" altLang="en-US" dirty="0"/>
              <a:t>으로 확인이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그렇다면 저는 훈련된 모델을 이용해서</a:t>
            </a:r>
            <a:r>
              <a:rPr lang="en-US" altLang="ko-KR" dirty="0"/>
              <a:t>, inference.sh</a:t>
            </a:r>
            <a:r>
              <a:rPr lang="ko-KR" altLang="en-US" dirty="0"/>
              <a:t>에 속성 편집된 결과 이미지를 보는 것이 맞나요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2.</a:t>
            </a:r>
          </a:p>
          <a:p>
            <a:r>
              <a:rPr lang="ko-KR" altLang="en-US" dirty="0"/>
              <a:t>코드를 보면</a:t>
            </a:r>
            <a:r>
              <a:rPr lang="en-US" altLang="ko-KR" dirty="0"/>
              <a:t>, edit </a:t>
            </a:r>
            <a:r>
              <a:rPr lang="ko-KR" altLang="en-US" dirty="0"/>
              <a:t>가능한 것은 </a:t>
            </a:r>
            <a:r>
              <a:rPr lang="en-US" altLang="ko-KR" dirty="0"/>
              <a:t>age, smile, eyes, beard, lip </a:t>
            </a:r>
            <a:r>
              <a:rPr lang="ko-KR" altLang="en-US" dirty="0"/>
              <a:t>이렇게 다섯가지가 확인됩니다</a:t>
            </a:r>
            <a:r>
              <a:rPr lang="en-US" altLang="ko-KR" dirty="0"/>
              <a:t>. (predict.py) https://github.com/Tengfei-Wang/HFGI/blob/main/predict.py</a:t>
            </a:r>
          </a:p>
          <a:p>
            <a:r>
              <a:rPr lang="en-US" altLang="ko-KR" dirty="0"/>
              <a:t>Pose </a:t>
            </a:r>
            <a:r>
              <a:rPr lang="ko-KR" altLang="en-US" dirty="0"/>
              <a:t>위주로 속성편집을 </a:t>
            </a:r>
            <a:r>
              <a:rPr lang="en-US" altLang="ko-KR" dirty="0"/>
              <a:t>inference</a:t>
            </a:r>
            <a:r>
              <a:rPr lang="ko-KR" altLang="en-US" dirty="0"/>
              <a:t>해보려고 했는데 </a:t>
            </a:r>
            <a:r>
              <a:rPr lang="en-US" altLang="ko-KR" dirty="0"/>
              <a:t>pose</a:t>
            </a:r>
            <a:r>
              <a:rPr lang="ko-KR" altLang="en-US" dirty="0"/>
              <a:t>부분이 없어서</a:t>
            </a:r>
            <a:r>
              <a:rPr lang="en-US" altLang="ko-KR" dirty="0"/>
              <a:t>…. </a:t>
            </a:r>
            <a:r>
              <a:rPr lang="ko-KR" altLang="en-US" dirty="0"/>
              <a:t>막혔습니다</a:t>
            </a:r>
            <a:r>
              <a:rPr lang="en-US" altLang="ko-KR" dirty="0"/>
              <a:t>. </a:t>
            </a:r>
            <a:r>
              <a:rPr lang="ko-KR" altLang="en-US" dirty="0"/>
              <a:t>논문에는 분명 </a:t>
            </a:r>
            <a:r>
              <a:rPr lang="en-US" altLang="ko-KR" dirty="0"/>
              <a:t>pose</a:t>
            </a:r>
            <a:r>
              <a:rPr lang="ko-KR" altLang="en-US" dirty="0"/>
              <a:t>가 있는데도요 </a:t>
            </a:r>
            <a:endParaRPr lang="en-US" altLang="ko-KR" dirty="0"/>
          </a:p>
          <a:p>
            <a:r>
              <a:rPr lang="ko-KR" altLang="en-US" dirty="0"/>
              <a:t>제가 무언가 착각하고 </a:t>
            </a:r>
            <a:r>
              <a:rPr lang="ko-KR" altLang="en-US" dirty="0" err="1"/>
              <a:t>있는걸까요</a:t>
            </a:r>
            <a:r>
              <a:rPr lang="en-US" altLang="ko-KR" dirty="0"/>
              <a:t>? </a:t>
            </a:r>
            <a:r>
              <a:rPr lang="ko-KR" altLang="en-US" dirty="0"/>
              <a:t>하지만 코드를 전체 검색해보아도 </a:t>
            </a:r>
            <a:r>
              <a:rPr lang="en-US" altLang="ko-KR" dirty="0"/>
              <a:t>pose</a:t>
            </a:r>
            <a:r>
              <a:rPr lang="ko-KR" altLang="en-US" dirty="0"/>
              <a:t>에 관련된 부분은 나오지가 않았습니다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CD92-B007-4897-862B-F084809DA36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7410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CD92-B007-4897-862B-F084809DA36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810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Gpu</a:t>
            </a:r>
            <a:r>
              <a:rPr lang="ko-KR" altLang="en-US" dirty="0"/>
              <a:t>를 </a:t>
            </a:r>
            <a:r>
              <a:rPr lang="en-US" altLang="ko-KR" dirty="0"/>
              <a:t>1</a:t>
            </a:r>
            <a:r>
              <a:rPr lang="ko-KR" altLang="en-US" dirty="0"/>
              <a:t>개 </a:t>
            </a:r>
            <a:r>
              <a:rPr lang="ko-KR" altLang="en-US" dirty="0" err="1"/>
              <a:t>할당받은건</a:t>
            </a:r>
            <a:r>
              <a:rPr lang="ko-KR" altLang="en-US" dirty="0"/>
              <a:t> 그냥 그렇게 하는게 좋을 것 같아서 했는데</a:t>
            </a:r>
            <a:r>
              <a:rPr lang="en-US" altLang="ko-KR" dirty="0"/>
              <a:t>, </a:t>
            </a:r>
            <a:r>
              <a:rPr lang="ko-KR" altLang="en-US" dirty="0"/>
              <a:t>더 늘리는 것이 좋을까요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1</a:t>
            </a:r>
            <a:r>
              <a:rPr lang="ko-KR" altLang="en-US" dirty="0"/>
              <a:t>개가 명령어 관련해서 더 쉬워질 것 같아서</a:t>
            </a:r>
            <a:r>
              <a:rPr lang="en-US" altLang="ko-KR" dirty="0"/>
              <a:t>(?) </a:t>
            </a:r>
            <a:r>
              <a:rPr lang="ko-KR" altLang="en-US" dirty="0"/>
              <a:t>그냥 단순하게 이렇게 했는데</a:t>
            </a:r>
            <a:r>
              <a:rPr lang="en-US" altLang="ko-KR" dirty="0"/>
              <a:t>,</a:t>
            </a:r>
            <a:r>
              <a:rPr lang="ko-KR" altLang="en-US" dirty="0"/>
              <a:t> 교수님께서 여러 장 해보라고 하신다면 늘리고 싶습니다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저번에 </a:t>
            </a:r>
            <a:r>
              <a:rPr lang="en-US" altLang="ko-KR" dirty="0" err="1"/>
              <a:t>slurm</a:t>
            </a:r>
            <a:r>
              <a:rPr lang="en-US" altLang="ko-KR" dirty="0"/>
              <a:t> </a:t>
            </a:r>
            <a:r>
              <a:rPr lang="ko-KR" altLang="en-US" dirty="0"/>
              <a:t>돌아가는 것을 보았더니</a:t>
            </a:r>
            <a:r>
              <a:rPr lang="en-US" altLang="ko-KR" dirty="0"/>
              <a:t>, </a:t>
            </a:r>
            <a:r>
              <a:rPr lang="ko-KR" altLang="en-US" dirty="0"/>
              <a:t>어떤 분은 </a:t>
            </a:r>
            <a:r>
              <a:rPr lang="en-US" altLang="ko-KR" dirty="0" err="1"/>
              <a:t>gpu</a:t>
            </a:r>
            <a:r>
              <a:rPr lang="en-US" altLang="ko-KR" dirty="0"/>
              <a:t> 8</a:t>
            </a:r>
            <a:r>
              <a:rPr lang="ko-KR" altLang="en-US" dirty="0"/>
              <a:t>장이나 한 번에 돌리고 계시더라구요</a:t>
            </a:r>
            <a:r>
              <a:rPr lang="en-US" altLang="ko-KR" dirty="0"/>
              <a:t>. (</a:t>
            </a:r>
            <a:r>
              <a:rPr lang="ko-KR" altLang="en-US" dirty="0"/>
              <a:t>다른 분들은 대부분 </a:t>
            </a:r>
            <a:r>
              <a:rPr lang="en-US" altLang="ko-KR" dirty="0"/>
              <a:t>1</a:t>
            </a:r>
            <a:r>
              <a:rPr lang="ko-KR" altLang="en-US" dirty="0"/>
              <a:t>장 </a:t>
            </a:r>
            <a:r>
              <a:rPr lang="ko-KR" altLang="en-US" dirty="0" err="1"/>
              <a:t>할당받아서</a:t>
            </a:r>
            <a:r>
              <a:rPr lang="ko-KR" altLang="en-US" dirty="0"/>
              <a:t> </a:t>
            </a:r>
            <a:r>
              <a:rPr lang="ko-KR" altLang="en-US" dirty="0" err="1"/>
              <a:t>돌리셨지만요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CD92-B007-4897-862B-F084809DA36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5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AEC46A-1107-D85D-66E6-B034B5A0EC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B0A709-026D-7F0B-606C-9867E62E1C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DD9E10-4EEA-4465-B6FA-C9356616B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381B18-809E-6315-5568-8EE4DFDE3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352B78-0310-736C-6B06-5F108C8D0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2910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56F636-B30A-45C9-CEE0-17CAC6CC0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384A61-A908-C80F-FF46-8D4939547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392C52-EAF3-2212-B9AC-B759F59D8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76266B-74A4-A496-195C-496F4D73E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C99841-C6FA-D1DA-8A9F-A0C605E76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520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1205AE-0273-A4AD-45BB-5316876C4E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C3325E-4478-48BA-9AC9-DA74D403B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D1B8E6-D29D-0537-DEA7-D5284C59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79C0AC-5893-5F73-6517-A965C10DC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5E887C-D381-C226-AD2F-0D0E572AE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412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1F17E-6C47-D318-0281-80502D9F6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72B8AA-D007-4849-2480-B334A5101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latin typeface="+mn-lt"/>
              </a:defRPr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F71A37-4BEB-CB1E-8807-6DC17507F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C5A620-2421-13D0-BC33-622E82A5F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9AD820-EA1B-92EF-618D-41EE7EBB3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060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CF23A-03E0-B1D8-CB4C-941E550A4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DC2BF0-E903-2C6A-3C39-18163B4DF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3F06EF-8442-3113-346A-107BA6E24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37A3A3-E183-3B4A-8B69-441E26932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5F773C-4C54-042F-2E30-711B38B12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2184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9D1B59-29C2-CB17-32DD-6EB1C1070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68C541-9895-0565-5984-8804124DD3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611A33-C020-C268-4C98-ABC01D37E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876737-CC41-4736-0390-24175FBD0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E52200-7F68-E715-F067-D2B0D2C64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4A3EEA-E2AB-D0D5-5DDC-45DAB8E9C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942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322D5E-2BD5-4B5F-2114-50818DEC9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0925D6-7871-5E82-11BB-5E32D7D7B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EB5B90-DF20-EEA9-F1B8-1F4AB278C8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571C17-5423-8566-5A0A-3767A46DF6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34DD29-5111-C76D-634F-2B972E314E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F138F3F-8E04-B1DE-5658-97CC0584B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8360129-4545-A6F1-197A-514B111DD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4B4E1E2-B818-8EF8-85FC-765316CF6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39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8F9D3B-11DC-763D-E587-EA19B8A53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0B3F01C-8C4C-36AF-B81E-577924DA7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DF825DA-46B0-4DAC-B9DC-048D7D90D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03185D-0192-4B6C-9E07-B8B217E9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58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2CFD6C1-3DD1-8DDF-E6DC-97D2C53DC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7E9D6BC-8DAD-A974-F791-A366BD06D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BFF58A-C245-7418-FE45-7E9A7F7DD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518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77FDC5-4691-3FF7-8395-DD476799C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9A9CA-62D8-5969-58B2-A4097B372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08EB4E-FD85-25C1-5E50-95FFD1F49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64C91B-5F39-8E4B-780D-3979EC9BF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7F29A3-BDD1-9B49-E97D-9E78E5FC8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DD5D0B-8009-60BA-DB33-BA034C9FE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971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C5E98D-704A-6AB9-AB50-91DC04433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85E90E6-E71D-D59E-189C-ABB4E1EED9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0D1B93-C3CF-9CDB-2EB4-354389C2B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E194C7-8A81-4AD9-8BD9-C7C86044B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9442B54-162A-3C39-D822-7753692D8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998E69-4E43-77C6-F8CA-2AE87B26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4389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BEE4B0-BF8F-6141-4534-03E092C1D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674921-58C9-B5BC-5D30-22F69B8B0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BDC690-261B-CB71-9CAF-1C68E49650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325EF-7B4D-40FC-974F-2AF7550E56B4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C319F0-FFC0-DCC2-0AAE-088F72914D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3D090F-FE89-8806-544B-FF7B2CAB4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AB9EF-F5E7-4D67-B2BC-78B7DEF8B1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399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ngfei-Wang/HFG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FF966-DE59-7CD0-2EA7-6B14A666BB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3321" y="1932431"/>
            <a:ext cx="9805358" cy="1446713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6</a:t>
            </a:r>
            <a:r>
              <a:rPr lang="ko-KR" altLang="en-US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주차 미팅 발표 자료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094057-513F-08BD-C1BC-E14685DBA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02212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2022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학년도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학기 </a:t>
            </a:r>
            <a:r>
              <a:rPr lang="ko-KR" altLang="en-US" sz="20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캡스톤디자인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 (10/17)</a:t>
            </a:r>
          </a:p>
          <a:p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컴퓨터공학과 </a:t>
            </a: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2017104019 </a:t>
            </a:r>
            <a:r>
              <a:rPr lang="ko-KR" altLang="en-US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임에딘</a:t>
            </a:r>
          </a:p>
        </p:txBody>
      </p:sp>
    </p:spTree>
    <p:extLst>
      <p:ext uri="{BB962C8B-B14F-4D97-AF65-F5344CB8AC3E}">
        <p14:creationId xmlns:p14="http://schemas.microsoft.com/office/powerpoint/2010/main" val="3061471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A09FFB46-1639-8C26-8373-D2A5DEF3A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901" y="973016"/>
            <a:ext cx="9312171" cy="5578391"/>
          </a:xfrm>
          <a:prstGeom prst="rect">
            <a:avLst/>
          </a:prstGeom>
        </p:spPr>
      </p:pic>
      <p:sp>
        <p:nvSpPr>
          <p:cNvPr id="15" name="제목 1">
            <a:extLst>
              <a:ext uri="{FF2B5EF4-FFF2-40B4-BE49-F238E27FC236}">
                <a16:creationId xmlns:a16="http://schemas.microsoft.com/office/drawing/2014/main" id="{5D32E478-1710-0AB6-A647-2D61A7EB5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81" y="24063"/>
            <a:ext cx="5231465" cy="1108038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coach.py</a:t>
            </a:r>
            <a:r>
              <a:rPr lang="ko-KR" altLang="en-US" sz="2800" dirty="0"/>
              <a:t>의 이미지</a:t>
            </a:r>
            <a:r>
              <a:rPr lang="en-US" altLang="ko-KR" sz="2800" dirty="0"/>
              <a:t> </a:t>
            </a:r>
            <a:r>
              <a:rPr lang="ko-KR" altLang="en-US" sz="2800" dirty="0"/>
              <a:t>로그 관련 함수</a:t>
            </a:r>
          </a:p>
        </p:txBody>
      </p:sp>
    </p:spTree>
    <p:extLst>
      <p:ext uri="{BB962C8B-B14F-4D97-AF65-F5344CB8AC3E}">
        <p14:creationId xmlns:p14="http://schemas.microsoft.com/office/powerpoint/2010/main" val="104379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CE7B4-B80F-A0CD-5EC0-ADC44DDF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003" y="0"/>
            <a:ext cx="3909408" cy="1325563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coach.py</a:t>
            </a:r>
            <a:r>
              <a:rPr lang="ko-KR" altLang="en-US" sz="2800" dirty="0"/>
              <a:t>의 </a:t>
            </a:r>
            <a:r>
              <a:rPr lang="en-US" altLang="ko-KR" sz="2800" dirty="0"/>
              <a:t>train() </a:t>
            </a:r>
            <a:r>
              <a:rPr lang="ko-KR" altLang="en-US" sz="2800" dirty="0"/>
              <a:t>함수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4906D8A-BA22-59E4-3EC1-D3147B6C1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17" y="0"/>
            <a:ext cx="7544598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27A24E-E460-C37E-C643-DD1F381A99B7}"/>
              </a:ext>
            </a:extLst>
          </p:cNvPr>
          <p:cNvSpPr txBox="1"/>
          <p:nvPr/>
        </p:nvSpPr>
        <p:spPr>
          <a:xfrm>
            <a:off x="7856719" y="2054710"/>
            <a:ext cx="42599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err="1"/>
              <a:t>max_steps</a:t>
            </a:r>
            <a:r>
              <a:rPr lang="en-US" altLang="ko-KR" dirty="0"/>
              <a:t> : 100000</a:t>
            </a:r>
          </a:p>
          <a:p>
            <a:pPr marL="285750" indent="-285750">
              <a:buFontTx/>
              <a:buChar char="-"/>
            </a:pPr>
            <a:r>
              <a:rPr lang="en-US" altLang="ko-KR" dirty="0"/>
              <a:t>100 steps </a:t>
            </a:r>
            <a:r>
              <a:rPr lang="ko-KR" altLang="en-US" dirty="0"/>
              <a:t>당 약 </a:t>
            </a:r>
            <a:r>
              <a:rPr lang="en-US" altLang="ko-KR" dirty="0"/>
              <a:t>2</a:t>
            </a:r>
            <a:r>
              <a:rPr lang="ko-KR" altLang="en-US" dirty="0"/>
              <a:t>분 </a:t>
            </a:r>
            <a:r>
              <a:rPr lang="en-US" altLang="ko-KR" dirty="0"/>
              <a:t>3~4X</a:t>
            </a:r>
            <a:r>
              <a:rPr lang="ko-KR" altLang="en-US" dirty="0"/>
              <a:t>초 소요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(</a:t>
            </a:r>
            <a:r>
              <a:rPr lang="en-US" altLang="ko-KR" dirty="0" err="1"/>
              <a:t>gpu</a:t>
            </a:r>
            <a:r>
              <a:rPr lang="en-US" altLang="ko-KR" dirty="0"/>
              <a:t> 1</a:t>
            </a:r>
            <a:r>
              <a:rPr lang="ko-KR" altLang="en-US" dirty="0"/>
              <a:t>개를 </a:t>
            </a:r>
            <a:r>
              <a:rPr lang="ko-KR" altLang="en-US" dirty="0" err="1"/>
              <a:t>할당받아</a:t>
            </a:r>
            <a:r>
              <a:rPr lang="ko-KR" altLang="en-US" dirty="0"/>
              <a:t> 돌렸습니다</a:t>
            </a:r>
            <a:r>
              <a:rPr lang="en-US" altLang="ko-KR" dirty="0"/>
              <a:t>.)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train</a:t>
            </a:r>
            <a:r>
              <a:rPr lang="ko-KR" altLang="en-US" dirty="0"/>
              <a:t>하면서 </a:t>
            </a:r>
            <a:r>
              <a:rPr lang="en-US" altLang="ko-KR" dirty="0"/>
              <a:t>loss</a:t>
            </a:r>
            <a:r>
              <a:rPr lang="ko-KR" altLang="en-US" dirty="0"/>
              <a:t> 계산 </a:t>
            </a:r>
            <a:r>
              <a:rPr lang="en-US" altLang="ko-KR" dirty="0"/>
              <a:t>(</a:t>
            </a:r>
            <a:r>
              <a:rPr lang="ko-KR" altLang="en-US" dirty="0"/>
              <a:t>로그는 </a:t>
            </a:r>
            <a:r>
              <a:rPr lang="en-US" altLang="ko-KR" dirty="0" err="1"/>
              <a:t>board_inverval</a:t>
            </a:r>
            <a:r>
              <a:rPr lang="en-US" altLang="ko-KR" dirty="0"/>
              <a:t>(</a:t>
            </a:r>
            <a:r>
              <a:rPr lang="ko-KR" altLang="en-US" dirty="0"/>
              <a:t>현재 </a:t>
            </a:r>
            <a:r>
              <a:rPr lang="en-US" altLang="ko-KR" dirty="0"/>
              <a:t>100)</a:t>
            </a:r>
            <a:r>
              <a:rPr lang="ko-KR" altLang="en-US" dirty="0"/>
              <a:t>단위로 찍힘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altLang="ko-KR" dirty="0"/>
              <a:t>train</a:t>
            </a:r>
            <a:r>
              <a:rPr lang="ko-KR" altLang="en-US" dirty="0"/>
              <a:t>하면서 이미지 생성 </a:t>
            </a:r>
            <a:r>
              <a:rPr lang="en-US" altLang="ko-KR" dirty="0"/>
              <a:t>(</a:t>
            </a:r>
            <a:r>
              <a:rPr lang="en-US" altLang="ko-KR" dirty="0" err="1"/>
              <a:t>image_interval</a:t>
            </a:r>
            <a:r>
              <a:rPr lang="en-US" altLang="ko-KR" dirty="0"/>
              <a:t>(</a:t>
            </a:r>
            <a:r>
              <a:rPr lang="ko-KR" altLang="en-US" dirty="0"/>
              <a:t>현재 </a:t>
            </a:r>
            <a:r>
              <a:rPr lang="en-US" altLang="ko-KR" dirty="0"/>
              <a:t>1000)</a:t>
            </a:r>
            <a:r>
              <a:rPr lang="ko-KR" altLang="en-US" dirty="0"/>
              <a:t>단위로 생성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Validation</a:t>
            </a:r>
            <a:r>
              <a:rPr lang="ko-KR" altLang="en-US" dirty="0"/>
              <a:t>이 이뤄질 때는 </a:t>
            </a:r>
            <a:r>
              <a:rPr lang="en-US" altLang="ko-KR" dirty="0"/>
              <a:t>validate</a:t>
            </a:r>
            <a:r>
              <a:rPr lang="ko-KR" altLang="en-US" dirty="0"/>
              <a:t>함수를 통해 지정된 </a:t>
            </a:r>
            <a:r>
              <a:rPr lang="en-US" altLang="ko-KR" dirty="0"/>
              <a:t>checkpoint </a:t>
            </a:r>
            <a:r>
              <a:rPr lang="ko-KR" altLang="en-US" dirty="0"/>
              <a:t>경로에 값들이 저장된다</a:t>
            </a:r>
            <a:r>
              <a:rPr lang="en-US" altLang="ko-KR" dirty="0"/>
              <a:t>. (timestamp.txt)</a:t>
            </a:r>
          </a:p>
        </p:txBody>
      </p:sp>
    </p:spTree>
    <p:extLst>
      <p:ext uri="{BB962C8B-B14F-4D97-AF65-F5344CB8AC3E}">
        <p14:creationId xmlns:p14="http://schemas.microsoft.com/office/powerpoint/2010/main" val="3341248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AA345-096C-D436-258A-A10FB9889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7526" y="2766218"/>
            <a:ext cx="5156948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HFGI reproduce </a:t>
            </a:r>
            <a:r>
              <a:rPr lang="ko-KR" altLang="en-US" sz="4000" dirty="0"/>
              <a:t>과정</a:t>
            </a:r>
          </a:p>
        </p:txBody>
      </p:sp>
    </p:spTree>
    <p:extLst>
      <p:ext uri="{BB962C8B-B14F-4D97-AF65-F5344CB8AC3E}">
        <p14:creationId xmlns:p14="http://schemas.microsoft.com/office/powerpoint/2010/main" val="1914047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CE7B4-B80F-A0CD-5EC0-ADC44DDF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1597" y="1479493"/>
            <a:ext cx="2498620" cy="1325563"/>
          </a:xfrm>
        </p:spPr>
        <p:txBody>
          <a:bodyPr/>
          <a:lstStyle/>
          <a:p>
            <a:r>
              <a:rPr lang="en-US" altLang="ko-KR" dirty="0"/>
              <a:t>FFHQ</a:t>
            </a:r>
            <a:br>
              <a:rPr lang="en-US" altLang="ko-KR" dirty="0"/>
            </a:br>
            <a:r>
              <a:rPr lang="en-US" altLang="ko-KR" dirty="0"/>
              <a:t>option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02AC912-0735-79C3-622F-30458D65D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3" y="0"/>
            <a:ext cx="6564467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B104D0-FF7E-9394-40D1-D537F1293439}"/>
              </a:ext>
            </a:extLst>
          </p:cNvPr>
          <p:cNvSpPr txBox="1"/>
          <p:nvPr/>
        </p:nvSpPr>
        <p:spPr>
          <a:xfrm>
            <a:off x="7301597" y="2927005"/>
            <a:ext cx="350448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Loss</a:t>
            </a:r>
            <a:r>
              <a:rPr lang="ko-KR" altLang="en-US" dirty="0"/>
              <a:t> </a:t>
            </a:r>
            <a:r>
              <a:rPr lang="ko-KR" altLang="en-US" dirty="0" err="1"/>
              <a:t>상수값</a:t>
            </a:r>
            <a:r>
              <a:rPr lang="en-US" altLang="ko-KR" dirty="0"/>
              <a:t>, </a:t>
            </a:r>
            <a:r>
              <a:rPr lang="ko-KR" altLang="en-US" dirty="0"/>
              <a:t>인코더 타입</a:t>
            </a:r>
            <a:r>
              <a:rPr lang="en-US" altLang="ko-KR" dirty="0"/>
              <a:t>(e4e), </a:t>
            </a:r>
          </a:p>
          <a:p>
            <a:r>
              <a:rPr lang="en-US" altLang="ko-KR" dirty="0"/>
              <a:t>Train </a:t>
            </a:r>
            <a:r>
              <a:rPr lang="ko-KR" altLang="en-US" dirty="0"/>
              <a:t>횟수</a:t>
            </a:r>
            <a:r>
              <a:rPr lang="en-US" altLang="ko-KR" dirty="0"/>
              <a:t>, </a:t>
            </a:r>
            <a:r>
              <a:rPr lang="ko-KR" altLang="en-US" dirty="0"/>
              <a:t>파일 경로 등을 </a:t>
            </a:r>
            <a:endParaRPr lang="en-US" altLang="ko-KR" dirty="0"/>
          </a:p>
          <a:p>
            <a:r>
              <a:rPr lang="ko-KR" altLang="en-US" dirty="0"/>
              <a:t>지정할 수 있는 </a:t>
            </a:r>
            <a:r>
              <a:rPr lang="en-US" altLang="ko-KR" dirty="0" err="1"/>
              <a:t>opt.json</a:t>
            </a:r>
            <a:r>
              <a:rPr lang="ko-KR" altLang="en-US" dirty="0"/>
              <a:t> 파일입니다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자주 보게 되어서</a:t>
            </a:r>
            <a:endParaRPr lang="en-US" altLang="ko-KR" dirty="0"/>
          </a:p>
          <a:p>
            <a:r>
              <a:rPr lang="ko-KR" altLang="en-US" dirty="0"/>
              <a:t>따로 스크린샷을 하였습니다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5566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127A24E-E460-C37E-C643-DD1F381A99B7}"/>
              </a:ext>
            </a:extLst>
          </p:cNvPr>
          <p:cNvSpPr txBox="1"/>
          <p:nvPr/>
        </p:nvSpPr>
        <p:spPr>
          <a:xfrm>
            <a:off x="6790375" y="374632"/>
            <a:ext cx="43739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Dataset</a:t>
            </a:r>
            <a:r>
              <a:rPr lang="ko-KR" altLang="en-US" dirty="0"/>
              <a:t>을 다운받으라고 하였는데 얼마나 다운받아야 할지 감이 오지 않아 우선 </a:t>
            </a:r>
            <a:r>
              <a:rPr lang="en-US" altLang="ko-KR" dirty="0" err="1"/>
              <a:t>CelebA</a:t>
            </a:r>
            <a:r>
              <a:rPr lang="en-US" altLang="ko-KR" dirty="0"/>
              <a:t>-HQ, FFHQ, Stanford Cars </a:t>
            </a:r>
            <a:r>
              <a:rPr lang="ko-KR" altLang="en-US" dirty="0"/>
              <a:t>이미지들을 각각 다르게 </a:t>
            </a:r>
            <a:r>
              <a:rPr lang="en-US" altLang="ko-KR" dirty="0"/>
              <a:t>30</a:t>
            </a:r>
            <a:r>
              <a:rPr lang="ko-KR" altLang="en-US" dirty="0"/>
              <a:t>개씩 저장하여 경로 지정을 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>
                <a:hlinkClick r:id="rId3"/>
              </a:rPr>
              <a:t>https://github.com/Tengfei-Wang/HFGI</a:t>
            </a:r>
            <a:r>
              <a:rPr lang="en-US" altLang="ko-KR" dirty="0"/>
              <a:t>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4DDE116-A877-F833-D00F-2AF095C5A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52" y="223958"/>
            <a:ext cx="4829175" cy="1905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A6BF27B-2A00-CE86-974C-A3A26C43DF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452" y="2596067"/>
            <a:ext cx="10458450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2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CE7B4-B80F-A0CD-5EC0-ADC44DDF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9373"/>
            <a:ext cx="10515600" cy="1325563"/>
          </a:xfrm>
        </p:spPr>
        <p:txBody>
          <a:bodyPr/>
          <a:lstStyle/>
          <a:p>
            <a:r>
              <a:rPr lang="en-US" altLang="ko-KR" dirty="0"/>
              <a:t>HFGI reproduce result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로그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B363B1-C3EA-F6F9-408B-AD39F32DE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48313"/>
            <a:ext cx="10515600" cy="1153142"/>
          </a:xfrm>
        </p:spPr>
        <p:txBody>
          <a:bodyPr/>
          <a:lstStyle/>
          <a:p>
            <a:r>
              <a:rPr lang="en-US" altLang="ko-KR" dirty="0" err="1"/>
              <a:t>slurm</a:t>
            </a:r>
            <a:r>
              <a:rPr lang="en-US" altLang="ko-KR" dirty="0"/>
              <a:t> job</a:t>
            </a:r>
            <a:r>
              <a:rPr lang="ko-KR" altLang="en-US" dirty="0"/>
              <a:t>이 현재 </a:t>
            </a:r>
            <a:r>
              <a:rPr lang="en-US" altLang="ko-KR" dirty="0"/>
              <a:t>24</a:t>
            </a:r>
            <a:r>
              <a:rPr lang="ko-KR" altLang="en-US" dirty="0"/>
              <a:t>시간만 사용이 가능해서 </a:t>
            </a:r>
            <a:r>
              <a:rPr lang="ko-KR" altLang="en-US" dirty="0" err="1"/>
              <a:t>어드민분께</a:t>
            </a:r>
            <a:r>
              <a:rPr lang="ko-KR" altLang="en-US" dirty="0"/>
              <a:t> 권한 </a:t>
            </a:r>
            <a:r>
              <a:rPr lang="ko-KR" altLang="en-US" dirty="0" err="1"/>
              <a:t>올려달라고</a:t>
            </a:r>
            <a:r>
              <a:rPr lang="ko-KR" altLang="en-US" dirty="0"/>
              <a:t> 요청했습니다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상황 </a:t>
            </a:r>
            <a:r>
              <a:rPr lang="en-US" altLang="ko-KR" dirty="0"/>
              <a:t>: Step 47000</a:t>
            </a:r>
            <a:r>
              <a:rPr lang="ko-KR" altLang="en-US" dirty="0"/>
              <a:t>까지 훈련되었습니다</a:t>
            </a:r>
            <a:r>
              <a:rPr lang="en-US" altLang="ko-KR" dirty="0"/>
              <a:t>. Total loss : 0.0766…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2EE7C50-DC2C-01CB-7532-41EDEA785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962" y="1306550"/>
            <a:ext cx="9744075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356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CE7B4-B80F-A0CD-5EC0-ADC44DDF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955" y="219222"/>
            <a:ext cx="2399852" cy="1325563"/>
          </a:xfrm>
        </p:spPr>
        <p:txBody>
          <a:bodyPr>
            <a:normAutofit fontScale="90000"/>
          </a:bodyPr>
          <a:lstStyle/>
          <a:p>
            <a:r>
              <a:rPr lang="en-US" altLang="ko-KR" dirty="0" err="1"/>
              <a:t>Slurm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en-US" altLang="ko-KR" dirty="0" err="1"/>
              <a:t>sinfo</a:t>
            </a:r>
            <a:br>
              <a:rPr lang="en-US" altLang="ko-K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B363B1-C3EA-F6F9-408B-AD39F32DE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47" y="2326172"/>
            <a:ext cx="4377952" cy="2650697"/>
          </a:xfrm>
        </p:spPr>
        <p:txBody>
          <a:bodyPr>
            <a:normAutofit/>
          </a:bodyPr>
          <a:lstStyle/>
          <a:p>
            <a:r>
              <a:rPr lang="ko-KR" altLang="en-US" dirty="0"/>
              <a:t>현재 재학생들은 </a:t>
            </a:r>
            <a:r>
              <a:rPr lang="en-US" altLang="ko-KR" dirty="0"/>
              <a:t>1</a:t>
            </a:r>
            <a:r>
              <a:rPr lang="ko-KR" altLang="en-US" dirty="0"/>
              <a:t>일</a:t>
            </a:r>
            <a:r>
              <a:rPr lang="en-US" altLang="ko-KR" dirty="0"/>
              <a:t>(24</a:t>
            </a:r>
            <a:r>
              <a:rPr lang="ko-KR" altLang="en-US" dirty="0"/>
              <a:t>시간</a:t>
            </a:r>
            <a:r>
              <a:rPr lang="en-US" altLang="ko-KR" dirty="0"/>
              <a:t>)</a:t>
            </a:r>
            <a:r>
              <a:rPr lang="ko-KR" altLang="en-US" dirty="0"/>
              <a:t> 동안 </a:t>
            </a:r>
            <a:r>
              <a:rPr lang="en-US" altLang="ko-KR" dirty="0" err="1"/>
              <a:t>gpu</a:t>
            </a:r>
            <a:r>
              <a:rPr lang="ko-KR" altLang="en-US" dirty="0"/>
              <a:t>를 돌릴 수 있는 </a:t>
            </a:r>
            <a:r>
              <a:rPr lang="en-US" altLang="ko-KR" dirty="0" err="1">
                <a:solidFill>
                  <a:srgbClr val="FF0000"/>
                </a:solidFill>
              </a:rPr>
              <a:t>ugrad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파티션</a:t>
            </a:r>
            <a:r>
              <a:rPr lang="ko-KR" altLang="en-US" dirty="0"/>
              <a:t> 사용이 가능합니다</a:t>
            </a:r>
            <a:r>
              <a:rPr lang="en-US" altLang="ko-KR" dirty="0"/>
              <a:t>. (</a:t>
            </a:r>
            <a:r>
              <a:rPr lang="ko-KR" altLang="en-US" dirty="0"/>
              <a:t>이번 </a:t>
            </a:r>
            <a:r>
              <a:rPr lang="en-US" altLang="ko-KR" dirty="0"/>
              <a:t>reproduce </a:t>
            </a:r>
            <a:r>
              <a:rPr lang="ko-KR" altLang="en-US" dirty="0"/>
              <a:t>과정에서 빨간 화살표에 해당하는 </a:t>
            </a:r>
            <a:r>
              <a:rPr lang="en-US" altLang="ko-KR" dirty="0"/>
              <a:t>sw5 </a:t>
            </a:r>
            <a:r>
              <a:rPr lang="ko-KR" altLang="en-US" dirty="0"/>
              <a:t>노드로 </a:t>
            </a:r>
            <a:r>
              <a:rPr lang="en-US" altLang="ko-KR" dirty="0"/>
              <a:t>24</a:t>
            </a:r>
            <a:r>
              <a:rPr lang="ko-KR" altLang="en-US" dirty="0"/>
              <a:t>시간 돌렸습니다</a:t>
            </a:r>
            <a:r>
              <a:rPr lang="en-US" altLang="ko-KR" dirty="0"/>
              <a:t>.)</a:t>
            </a:r>
          </a:p>
          <a:p>
            <a:r>
              <a:rPr lang="en-US" altLang="ko-KR" dirty="0"/>
              <a:t>7</a:t>
            </a:r>
            <a:r>
              <a:rPr lang="ko-KR" altLang="en-US" dirty="0"/>
              <a:t>일 사용이 가능한 </a:t>
            </a:r>
            <a:r>
              <a:rPr lang="en-US" altLang="ko-KR" dirty="0">
                <a:solidFill>
                  <a:schemeClr val="accent1"/>
                </a:solidFill>
              </a:rPr>
              <a:t>grad </a:t>
            </a:r>
            <a:r>
              <a:rPr lang="ko-KR" altLang="en-US" dirty="0">
                <a:solidFill>
                  <a:schemeClr val="accent1"/>
                </a:solidFill>
              </a:rPr>
              <a:t>파티션</a:t>
            </a:r>
            <a:r>
              <a:rPr lang="ko-KR" altLang="en-US" dirty="0"/>
              <a:t>의 경우 사용하려면 현재 권한이 안되어서 따로 문의했습니다</a:t>
            </a:r>
            <a:r>
              <a:rPr lang="en-US" altLang="ko-KR" dirty="0"/>
              <a:t>. (</a:t>
            </a:r>
            <a:r>
              <a:rPr lang="ko-KR" altLang="en-US" dirty="0"/>
              <a:t>아래 박스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5052479-5BD4-1C60-2BC9-2210EF6CB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170" y="1422586"/>
            <a:ext cx="5021134" cy="4235936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87107078-F0C1-6E49-7A09-E228968B1D56}"/>
              </a:ext>
            </a:extLst>
          </p:cNvPr>
          <p:cNvSpPr/>
          <p:nvPr/>
        </p:nvSpPr>
        <p:spPr>
          <a:xfrm>
            <a:off x="1384154" y="3433565"/>
            <a:ext cx="623943" cy="44375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액자 7">
            <a:extLst>
              <a:ext uri="{FF2B5EF4-FFF2-40B4-BE49-F238E27FC236}">
                <a16:creationId xmlns:a16="http://schemas.microsoft.com/office/drawing/2014/main" id="{F93DF12A-3F22-3106-C0DD-84F46C4DCA99}"/>
              </a:ext>
            </a:extLst>
          </p:cNvPr>
          <p:cNvSpPr/>
          <p:nvPr/>
        </p:nvSpPr>
        <p:spPr>
          <a:xfrm>
            <a:off x="2008097" y="3572828"/>
            <a:ext cx="3896166" cy="157387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DDCC846-AE4D-3933-A7DC-1DA9345A2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3568" y="6034972"/>
            <a:ext cx="6235700" cy="4572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C2FD721-E235-0114-D0C6-0318D0F28B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5247" y="6034972"/>
            <a:ext cx="3286125" cy="457200"/>
          </a:xfrm>
          <a:prstGeom prst="rect">
            <a:avLst/>
          </a:prstGeom>
        </p:spPr>
      </p:pic>
      <p:sp>
        <p:nvSpPr>
          <p:cNvPr id="13" name="액자 12">
            <a:extLst>
              <a:ext uri="{FF2B5EF4-FFF2-40B4-BE49-F238E27FC236}">
                <a16:creationId xmlns:a16="http://schemas.microsoft.com/office/drawing/2014/main" id="{2C3711F4-792F-DA68-262D-CDC7D128BB9E}"/>
              </a:ext>
            </a:extLst>
          </p:cNvPr>
          <p:cNvSpPr/>
          <p:nvPr/>
        </p:nvSpPr>
        <p:spPr>
          <a:xfrm>
            <a:off x="1586525" y="5905361"/>
            <a:ext cx="9827559" cy="706413"/>
          </a:xfrm>
          <a:prstGeom prst="frame">
            <a:avLst>
              <a:gd name="adj1" fmla="val 551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76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CE7B4-B80F-A0CD-5EC0-ADC44DDF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604" y="150608"/>
            <a:ext cx="9552791" cy="1325563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HFGI/experiment/</a:t>
            </a:r>
            <a:r>
              <a:rPr lang="en-US" altLang="ko-KR" sz="2800" dirty="0" err="1"/>
              <a:t>ffhq</a:t>
            </a:r>
            <a:r>
              <a:rPr lang="en-US" altLang="ko-KR" sz="2800" dirty="0"/>
              <a:t>/checkpoints/timestamp.txt</a:t>
            </a:r>
            <a:endParaRPr lang="ko-KR" alt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C530B5-946E-8B6A-5295-A2BFD64B123F}"/>
              </a:ext>
            </a:extLst>
          </p:cNvPr>
          <p:cNvSpPr txBox="1"/>
          <p:nvPr/>
        </p:nvSpPr>
        <p:spPr>
          <a:xfrm>
            <a:off x="783514" y="1999219"/>
            <a:ext cx="1062497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Step</a:t>
            </a:r>
            <a:r>
              <a:rPr lang="ko-KR" altLang="en-US" dirty="0"/>
              <a:t> - 0, {'</a:t>
            </a:r>
            <a:r>
              <a:rPr lang="ko-KR" altLang="en-US" dirty="0" err="1"/>
              <a:t>loss_id</a:t>
            </a:r>
            <a:r>
              <a:rPr lang="ko-KR" altLang="en-US" dirty="0"/>
              <a:t>': 0.8532955646514893, '</a:t>
            </a:r>
            <a:r>
              <a:rPr lang="ko-KR" altLang="en-US" dirty="0" err="1"/>
              <a:t>id_improve</a:t>
            </a:r>
            <a:r>
              <a:rPr lang="ko-KR" altLang="en-US" dirty="0"/>
              <a:t>': -0.8532955528935418, 'loss_l2': 0.23147284984588623, '</a:t>
            </a:r>
            <a:r>
              <a:rPr lang="ko-KR" altLang="en-US" dirty="0" err="1"/>
              <a:t>loss_lpips</a:t>
            </a:r>
            <a:r>
              <a:rPr lang="ko-KR" altLang="en-US" dirty="0"/>
              <a:t>': 0.5655425786972046, '</a:t>
            </a:r>
            <a:r>
              <a:rPr lang="ko-KR" altLang="en-US" dirty="0" err="1"/>
              <a:t>loss_res</a:t>
            </a:r>
            <a:r>
              <a:rPr lang="ko-KR" altLang="en-US" dirty="0"/>
              <a:t>': 1.3637139797210693,</a:t>
            </a:r>
            <a:endParaRPr lang="en-US" altLang="ko-KR" dirty="0"/>
          </a:p>
          <a:p>
            <a:r>
              <a:rPr lang="ko-KR" altLang="en-US" dirty="0"/>
              <a:t>'</a:t>
            </a:r>
            <a:r>
              <a:rPr lang="ko-KR" altLang="en-US" dirty="0" err="1"/>
              <a:t>loss</a:t>
            </a:r>
            <a:r>
              <a:rPr lang="ko-KR" altLang="en-US" dirty="0"/>
              <a:t>': 0.9056078195571899}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Step</a:t>
            </a:r>
            <a:r>
              <a:rPr lang="ko-KR" altLang="en-US" dirty="0"/>
              <a:t> - 20000, {'</a:t>
            </a:r>
            <a:r>
              <a:rPr lang="ko-KR" altLang="en-US" dirty="0" err="1"/>
              <a:t>loss_id</a:t>
            </a:r>
            <a:r>
              <a:rPr lang="ko-KR" altLang="en-US" dirty="0"/>
              <a:t>': 0.38217877064432415, '</a:t>
            </a:r>
            <a:r>
              <a:rPr lang="ko-KR" altLang="en-US" dirty="0" err="1"/>
              <a:t>id_improve</a:t>
            </a:r>
            <a:r>
              <a:rPr lang="ko-KR" altLang="en-US" dirty="0"/>
              <a:t>': -0.38217875574316296, 'loss_l2': 0.03815085706966264, '</a:t>
            </a:r>
            <a:r>
              <a:rPr lang="ko-KR" altLang="en-US" dirty="0" err="1"/>
              <a:t>loss_lpips</a:t>
            </a:r>
            <a:r>
              <a:rPr lang="ko-KR" altLang="en-US" dirty="0"/>
              <a:t>': 0.17316797801426478, '</a:t>
            </a:r>
            <a:r>
              <a:rPr lang="ko-KR" altLang="en-US" dirty="0" err="1"/>
              <a:t>loss_res</a:t>
            </a:r>
            <a:r>
              <a:rPr lang="ko-KR" altLang="en-US" dirty="0"/>
              <a:t>': 0.13838633682046617,</a:t>
            </a:r>
            <a:endParaRPr lang="en-US" altLang="ko-KR" dirty="0"/>
          </a:p>
          <a:p>
            <a:r>
              <a:rPr lang="ko-KR" altLang="en-US" dirty="0"/>
              <a:t>'</a:t>
            </a:r>
            <a:r>
              <a:rPr lang="ko-KR" altLang="en-US" dirty="0" err="1"/>
              <a:t>loss</a:t>
            </a:r>
            <a:r>
              <a:rPr lang="ko-KR" altLang="en-US" dirty="0"/>
              <a:t>': 0.22874175437859126}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Step</a:t>
            </a:r>
            <a:r>
              <a:rPr lang="ko-KR" altLang="en-US" dirty="0"/>
              <a:t> - 40000, {'</a:t>
            </a:r>
            <a:r>
              <a:rPr lang="ko-KR" altLang="en-US" dirty="0" err="1"/>
              <a:t>loss_id</a:t>
            </a:r>
            <a:r>
              <a:rPr lang="ko-KR" altLang="en-US" dirty="0"/>
              <a:t>': 0.38643521070480347, '</a:t>
            </a:r>
            <a:r>
              <a:rPr lang="ko-KR" altLang="en-US" dirty="0" err="1"/>
              <a:t>id_improve</a:t>
            </a:r>
            <a:r>
              <a:rPr lang="ko-KR" altLang="en-US" dirty="0"/>
              <a:t>': -0.386435187288693, 'loss_l2': 0.039216035178729465, '</a:t>
            </a:r>
            <a:r>
              <a:rPr lang="ko-KR" altLang="en-US" dirty="0" err="1"/>
              <a:t>loss_lpips</a:t>
            </a:r>
            <a:r>
              <a:rPr lang="ko-KR" altLang="en-US" dirty="0"/>
              <a:t>': 0.17870664596557617, '</a:t>
            </a:r>
            <a:r>
              <a:rPr lang="ko-KR" altLang="en-US" dirty="0" err="1"/>
              <a:t>loss_res</a:t>
            </a:r>
            <a:r>
              <a:rPr lang="ko-KR" altLang="en-US" dirty="0"/>
              <a:t>': 0.13470148188727243,</a:t>
            </a:r>
            <a:endParaRPr lang="en-US" altLang="ko-KR" dirty="0"/>
          </a:p>
          <a:p>
            <a:r>
              <a:rPr lang="ko-KR" altLang="en-US" dirty="0"/>
              <a:t>'</a:t>
            </a:r>
            <a:r>
              <a:rPr lang="ko-KR" altLang="en-US" dirty="0" err="1"/>
              <a:t>loss</a:t>
            </a:r>
            <a:r>
              <a:rPr lang="ko-KR" altLang="en-US" dirty="0"/>
              <a:t>': 0.2342950233391353}</a:t>
            </a:r>
          </a:p>
        </p:txBody>
      </p:sp>
    </p:spTree>
    <p:extLst>
      <p:ext uri="{BB962C8B-B14F-4D97-AF65-F5344CB8AC3E}">
        <p14:creationId xmlns:p14="http://schemas.microsoft.com/office/powerpoint/2010/main" val="3900164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098667C-F3F6-EBC3-294F-8329E36E3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945" y="839478"/>
            <a:ext cx="10201780" cy="3095132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1CD246D-EC08-D682-B14E-B6A00E5C4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825" y="4059063"/>
            <a:ext cx="10420350" cy="264795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D6F7B1E2-CCB3-773D-B51C-8FEC18A9D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2513" y="0"/>
            <a:ext cx="8116645" cy="839478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훈련 과정에서 생성된 이미지들 </a:t>
            </a:r>
            <a:r>
              <a:rPr lang="en-US" altLang="ko-KR" sz="2800" dirty="0"/>
              <a:t>(</a:t>
            </a:r>
            <a:r>
              <a:rPr lang="ko-KR" altLang="en-US" sz="2800" dirty="0"/>
              <a:t>관련 함수는 다른 페이지</a:t>
            </a:r>
            <a:r>
              <a:rPr lang="en-US" altLang="ko-KR" sz="2800" dirty="0"/>
              <a:t>)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71186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D6F7B1E2-CCB3-773D-B51C-8FEC18A9D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901" y="0"/>
            <a:ext cx="4674198" cy="839478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훈련 과정에서 생성된 이미지들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C505A6-861C-3DE1-6408-1777CFD25B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62" y="1204475"/>
            <a:ext cx="4729330" cy="472933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F4726FD-0F94-82CF-0CF3-C71C4F0160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108" y="1204475"/>
            <a:ext cx="4729330" cy="4729330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E59F7DAF-5426-3BDC-3188-C8C743298C1F}"/>
              </a:ext>
            </a:extLst>
          </p:cNvPr>
          <p:cNvSpPr/>
          <p:nvPr/>
        </p:nvSpPr>
        <p:spPr>
          <a:xfrm>
            <a:off x="5784028" y="3347263"/>
            <a:ext cx="623943" cy="44375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5FF2D3-F123-783A-9C66-27AF4CB57ABE}"/>
              </a:ext>
            </a:extLst>
          </p:cNvPr>
          <p:cNvSpPr txBox="1"/>
          <p:nvPr/>
        </p:nvSpPr>
        <p:spPr>
          <a:xfrm>
            <a:off x="4067591" y="5749139"/>
            <a:ext cx="4056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0000.jpg</a:t>
            </a:r>
            <a:r>
              <a:rPr lang="ko-KR" altLang="en-US" dirty="0"/>
              <a:t> 와 </a:t>
            </a:r>
            <a:r>
              <a:rPr lang="en-US" altLang="ko-KR" dirty="0"/>
              <a:t>47000.jpg </a:t>
            </a:r>
            <a:r>
              <a:rPr lang="ko-KR" altLang="en-US" dirty="0"/>
              <a:t>비교 사진입니다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061815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나눔스퀘어_ac Bold"/>
        <a:ea typeface="나눔스퀘어_ac Bold"/>
        <a:cs typeface=""/>
      </a:majorFont>
      <a:minorFont>
        <a:latin typeface="나눔스퀘어_ac"/>
        <a:ea typeface="나눔스퀘어_a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ACA57460BB8AE4B948A456250CEE186" ma:contentTypeVersion="4" ma:contentTypeDescription="새 문서를 만듭니다." ma:contentTypeScope="" ma:versionID="b9e78d0b060c3990e251c88e04351be2">
  <xsd:schema xmlns:xsd="http://www.w3.org/2001/XMLSchema" xmlns:xs="http://www.w3.org/2001/XMLSchema" xmlns:p="http://schemas.microsoft.com/office/2006/metadata/properties" xmlns:ns3="e89d88db-b18d-4ef8-8f35-02a908d6ea30" targetNamespace="http://schemas.microsoft.com/office/2006/metadata/properties" ma:root="true" ma:fieldsID="de22a2a9ae27154784333ccffca0b08d" ns3:_="">
    <xsd:import namespace="e89d88db-b18d-4ef8-8f35-02a908d6ea3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9d88db-b18d-4ef8-8f35-02a908d6ea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3093A14-068E-419D-B96D-04FAC96EBB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DF7723B-39EC-44C9-93BE-D65C980C5B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9d88db-b18d-4ef8-8f35-02a908d6ea3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4752DDF-F195-4A08-A2BF-094E849D66DA}">
  <ds:schemaRefs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e89d88db-b18d-4ef8-8f35-02a908d6ea30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1460</TotalTime>
  <Words>790</Words>
  <Application>Microsoft Office PowerPoint</Application>
  <PresentationFormat>와이드스크린</PresentationFormat>
  <Paragraphs>75</Paragraphs>
  <Slides>11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Arial</vt:lpstr>
      <vt:lpstr>나눔스퀘어_ac Bold</vt:lpstr>
      <vt:lpstr>나눔스퀘어_ac</vt:lpstr>
      <vt:lpstr>Consolas</vt:lpstr>
      <vt:lpstr>나눔스퀘어_ac ExtraBold</vt:lpstr>
      <vt:lpstr>맑은 고딕</vt:lpstr>
      <vt:lpstr>1_Office 테마</vt:lpstr>
      <vt:lpstr>6주차 미팅 발표 자료</vt:lpstr>
      <vt:lpstr>HFGI reproduce 과정</vt:lpstr>
      <vt:lpstr>FFHQ option</vt:lpstr>
      <vt:lpstr>PowerPoint 프레젠테이션</vt:lpstr>
      <vt:lpstr>HFGI reproduce result – 로그</vt:lpstr>
      <vt:lpstr>Slurm – sinfo </vt:lpstr>
      <vt:lpstr>HFGI/experiment/ffhq/checkpoints/timestamp.txt</vt:lpstr>
      <vt:lpstr>훈련 과정에서 생성된 이미지들 (관련 함수는 다른 페이지)</vt:lpstr>
      <vt:lpstr>훈련 과정에서 생성된 이미지들</vt:lpstr>
      <vt:lpstr>coach.py의 이미지 로그 관련 함수</vt:lpstr>
      <vt:lpstr>coach.py의 train() 함수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임에딘</dc:creator>
  <cp:lastModifiedBy>임에딘</cp:lastModifiedBy>
  <cp:revision>5</cp:revision>
  <dcterms:created xsi:type="dcterms:W3CDTF">2022-09-25T18:50:12Z</dcterms:created>
  <dcterms:modified xsi:type="dcterms:W3CDTF">2022-10-16T20:36:02Z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0x010100AACA57460BB8AE4B948A456250CEE186</vt:lpwstr>
  </property>
</Properties>
</file>

<file path=docProps/thumbnail.jpeg>
</file>